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sldIdLst>
    <p:sldId id="301" r:id="rId2"/>
    <p:sldId id="302" r:id="rId3"/>
    <p:sldId id="303" r:id="rId4"/>
    <p:sldId id="307" r:id="rId5"/>
    <p:sldId id="308" r:id="rId6"/>
    <p:sldId id="304" r:id="rId7"/>
    <p:sldId id="309" r:id="rId8"/>
    <p:sldId id="311" r:id="rId9"/>
    <p:sldId id="312" r:id="rId10"/>
    <p:sldId id="314" r:id="rId11"/>
    <p:sldId id="315" r:id="rId12"/>
    <p:sldId id="317" r:id="rId13"/>
    <p:sldId id="318" r:id="rId14"/>
    <p:sldId id="313" r:id="rId15"/>
    <p:sldId id="330" r:id="rId16"/>
    <p:sldId id="331" r:id="rId17"/>
    <p:sldId id="332" r:id="rId18"/>
    <p:sldId id="333" r:id="rId19"/>
    <p:sldId id="334" r:id="rId20"/>
    <p:sldId id="321" r:id="rId21"/>
    <p:sldId id="322" r:id="rId22"/>
    <p:sldId id="319" r:id="rId23"/>
    <p:sldId id="326" r:id="rId24"/>
    <p:sldId id="327" r:id="rId25"/>
    <p:sldId id="328" r:id="rId26"/>
    <p:sldId id="33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214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2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7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4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8948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633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519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5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8542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7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8C2D115-4790-4404-9642-04FF2FB66146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2236103-D8A3-4705-BC66-6B5C1831CE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46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1253" y="2634404"/>
            <a:ext cx="770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홈페이지 만들기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204135" y="3678621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Django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4135" y="4384284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Made By </a:t>
            </a:r>
            <a:r>
              <a:rPr lang="ko-KR" altLang="en-US" dirty="0" smtClean="0"/>
              <a:t>김승현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1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1019096"/>
            <a:ext cx="8742739" cy="51988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3" t="7638" r="17723"/>
          <a:stretch/>
        </p:blipFill>
        <p:spPr>
          <a:xfrm>
            <a:off x="4638502" y="2496353"/>
            <a:ext cx="5428210" cy="37215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41078" y="1622979"/>
            <a:ext cx="2851267" cy="72121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게시물 </a:t>
            </a:r>
            <a:r>
              <a:rPr lang="en-US" altLang="ko-KR" dirty="0" smtClean="0">
                <a:solidFill>
                  <a:schemeClr val="tx1"/>
                </a:solidFill>
              </a:rPr>
              <a:t>list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2</a:t>
            </a:r>
            <a:r>
              <a:rPr lang="ko-KR" altLang="en-US" dirty="0" smtClean="0">
                <a:solidFill>
                  <a:schemeClr val="tx1"/>
                </a:solidFill>
              </a:rPr>
              <a:t>개씩 한 페이지로 보여짐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 rot="583493">
            <a:off x="3636828" y="2469025"/>
            <a:ext cx="1118042" cy="1327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17273" y="2319250"/>
            <a:ext cx="365760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8007" y="2464992"/>
            <a:ext cx="4588626" cy="37529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094124" y="2861465"/>
            <a:ext cx="581891" cy="41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41078" y="2861465"/>
            <a:ext cx="3162996" cy="4137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제목을 선택했을 때 보여지는 </a:t>
            </a:r>
            <a:r>
              <a:rPr lang="en-US" altLang="ko-KR" dirty="0" smtClean="0">
                <a:solidFill>
                  <a:schemeClr val="tx1"/>
                </a:solidFill>
              </a:rPr>
              <a:t>page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" b="1453"/>
          <a:stretch/>
        </p:blipFill>
        <p:spPr>
          <a:xfrm>
            <a:off x="1323973" y="1078970"/>
            <a:ext cx="8759365" cy="52054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8328312" y="3217182"/>
            <a:ext cx="3510051" cy="67317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</a:t>
            </a:r>
            <a:r>
              <a:rPr lang="en-US" altLang="ko-KR" dirty="0" smtClean="0">
                <a:solidFill>
                  <a:schemeClr val="tx1"/>
                </a:solidFill>
              </a:rPr>
              <a:t>photo list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사진이나 제목을 누르면 </a:t>
            </a:r>
            <a:r>
              <a:rPr lang="ko-KR" altLang="en-US" dirty="0" err="1" smtClean="0">
                <a:solidFill>
                  <a:schemeClr val="tx1"/>
                </a:solidFill>
              </a:rPr>
              <a:t>크게보기</a:t>
            </a:r>
            <a:r>
              <a:rPr lang="ko-KR" altLang="en-US" dirty="0" smtClean="0">
                <a:solidFill>
                  <a:schemeClr val="tx1"/>
                </a:solidFill>
              </a:rPr>
              <a:t> 가능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7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9"/>
          <a:stretch/>
        </p:blipFill>
        <p:spPr>
          <a:xfrm>
            <a:off x="1323973" y="1078969"/>
            <a:ext cx="8759365" cy="50641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57704" y="3375124"/>
            <a:ext cx="2980114" cy="6131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사진을 눌렀을 때 보여지는 </a:t>
            </a:r>
            <a:r>
              <a:rPr lang="en-US" altLang="ko-KR" dirty="0" smtClean="0">
                <a:solidFill>
                  <a:schemeClr val="tx1"/>
                </a:solidFill>
              </a:rPr>
              <a:t>page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1078969"/>
            <a:ext cx="8759365" cy="4696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145"/>
          <a:stretch/>
        </p:blipFill>
        <p:spPr>
          <a:xfrm>
            <a:off x="1323973" y="2578357"/>
            <a:ext cx="8759365" cy="35647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757456" y="1522092"/>
            <a:ext cx="2980114" cy="6131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설문조사 </a:t>
            </a:r>
            <a:r>
              <a:rPr lang="en-US" altLang="ko-KR" dirty="0" smtClean="0">
                <a:solidFill>
                  <a:schemeClr val="tx1"/>
                </a:solidFill>
              </a:rPr>
              <a:t>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63593" y="3153743"/>
            <a:ext cx="3906981" cy="85079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질문을 누르면 해당 설문</a:t>
            </a:r>
            <a:r>
              <a:rPr lang="en-US" altLang="ko-KR" dirty="0" smtClean="0">
                <a:solidFill>
                  <a:schemeClr val="tx1"/>
                </a:solidFill>
              </a:rPr>
              <a:t>page</a:t>
            </a:r>
            <a:r>
              <a:rPr lang="ko-KR" altLang="en-US" dirty="0" smtClean="0">
                <a:solidFill>
                  <a:schemeClr val="tx1"/>
                </a:solidFill>
              </a:rPr>
              <a:t>로 이동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답을 누르고 </a:t>
            </a:r>
            <a:r>
              <a:rPr lang="en-US" altLang="ko-KR" dirty="0" smtClean="0">
                <a:solidFill>
                  <a:schemeClr val="tx1"/>
                </a:solidFill>
              </a:rPr>
              <a:t>vote</a:t>
            </a:r>
            <a:r>
              <a:rPr lang="ko-KR" altLang="en-US" dirty="0" smtClean="0">
                <a:solidFill>
                  <a:schemeClr val="tx1"/>
                </a:solidFill>
              </a:rPr>
              <a:t>를 누르면 결과 </a:t>
            </a:r>
            <a:r>
              <a:rPr lang="en-US" altLang="ko-KR" dirty="0" smtClean="0">
                <a:solidFill>
                  <a:schemeClr val="tx1"/>
                </a:solidFill>
              </a:rPr>
              <a:t>page</a:t>
            </a:r>
            <a:r>
              <a:rPr lang="ko-KR" altLang="en-US" dirty="0" smtClean="0">
                <a:solidFill>
                  <a:schemeClr val="tx1"/>
                </a:solidFill>
              </a:rPr>
              <a:t>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87" b="56580"/>
          <a:stretch/>
        </p:blipFill>
        <p:spPr>
          <a:xfrm>
            <a:off x="4474948" y="4179476"/>
            <a:ext cx="6317245" cy="213856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8095955">
            <a:off x="9769493" y="4132287"/>
            <a:ext cx="956037" cy="1685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1078968"/>
            <a:ext cx="8759365" cy="5064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r="1234"/>
          <a:stretch/>
        </p:blipFill>
        <p:spPr>
          <a:xfrm>
            <a:off x="1323974" y="1812176"/>
            <a:ext cx="8759364" cy="43309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8823960" y="2759981"/>
            <a:ext cx="2298469" cy="4736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네이버 영화검색 </a:t>
            </a:r>
            <a:r>
              <a:rPr lang="ko-KR" altLang="en-US" dirty="0" err="1" smtClean="0">
                <a:solidFill>
                  <a:schemeClr val="tx1"/>
                </a:solidFill>
              </a:rPr>
              <a:t>크롤링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6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2" y="1078967"/>
            <a:ext cx="8759366" cy="4696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1"/>
          <a:stretch/>
        </p:blipFill>
        <p:spPr>
          <a:xfrm>
            <a:off x="1323972" y="3178849"/>
            <a:ext cx="8759366" cy="29642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580418" y="1526313"/>
            <a:ext cx="2082338" cy="4736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Bookmark </a:t>
            </a:r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99955" y="5127268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3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399955" y="5127268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"/>
          <a:stretch/>
        </p:blipFill>
        <p:spPr>
          <a:xfrm>
            <a:off x="1323972" y="1078967"/>
            <a:ext cx="8759366" cy="46966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t="8645" r="60730" b="35542"/>
          <a:stretch/>
        </p:blipFill>
        <p:spPr>
          <a:xfrm>
            <a:off x="7623291" y="2970937"/>
            <a:ext cx="3807228" cy="28429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55233" y="1501375"/>
            <a:ext cx="1591887" cy="4736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Post </a:t>
            </a:r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18592" y="3768125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20527606">
            <a:off x="7042920" y="4699074"/>
            <a:ext cx="956037" cy="1685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" b="2124"/>
          <a:stretch/>
        </p:blipFill>
        <p:spPr>
          <a:xfrm>
            <a:off x="1323972" y="1078967"/>
            <a:ext cx="8759366" cy="4696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55233" y="1501375"/>
            <a:ext cx="1716578" cy="4736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Album </a:t>
            </a:r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r="41149" b="82"/>
          <a:stretch/>
        </p:blipFill>
        <p:spPr>
          <a:xfrm>
            <a:off x="8030094" y="2397453"/>
            <a:ext cx="2834641" cy="39838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14163" y="5775657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399955" y="5127268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20527606">
            <a:off x="7042920" y="4699074"/>
            <a:ext cx="956037" cy="1685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"/>
          <a:stretch/>
        </p:blipFill>
        <p:spPr>
          <a:xfrm>
            <a:off x="1323972" y="1078967"/>
            <a:ext cx="8759366" cy="46966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r="41885" b="1728"/>
          <a:stretch/>
        </p:blipFill>
        <p:spPr>
          <a:xfrm>
            <a:off x="7730837" y="2533486"/>
            <a:ext cx="3059083" cy="40458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55233" y="1501375"/>
            <a:ext cx="1683327" cy="4736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Photo </a:t>
            </a:r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863050" y="5987692"/>
            <a:ext cx="825384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등록완료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2" y="1078967"/>
            <a:ext cx="8759366" cy="46966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9501447" y="1501375"/>
            <a:ext cx="2261062" cy="176552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Change</a:t>
            </a:r>
          </a:p>
          <a:p>
            <a:r>
              <a:rPr lang="en-US" altLang="ko-KR" sz="500" dirty="0" smtClean="0">
                <a:solidFill>
                  <a:schemeClr val="tx1"/>
                </a:solidFill>
              </a:rPr>
              <a:t/>
            </a:r>
            <a:br>
              <a:rPr lang="en-US" altLang="ko-KR" sz="500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4</a:t>
            </a:r>
            <a:r>
              <a:rPr lang="ko-KR" altLang="en-US" dirty="0" smtClean="0">
                <a:solidFill>
                  <a:schemeClr val="tx1"/>
                </a:solidFill>
              </a:rPr>
              <a:t>개의 메뉴 모두 </a:t>
            </a:r>
            <a:r>
              <a:rPr lang="en-US" altLang="ko-KR" dirty="0" smtClean="0">
                <a:solidFill>
                  <a:schemeClr val="tx1"/>
                </a:solidFill>
              </a:rPr>
              <a:t>list</a:t>
            </a:r>
            <a:r>
              <a:rPr lang="ko-KR" altLang="en-US" dirty="0" smtClean="0">
                <a:solidFill>
                  <a:schemeClr val="tx1"/>
                </a:solidFill>
              </a:rPr>
              <a:t>가 테이블 형식으로 표시되며 삭제 버튼을 눌렀을 때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아래</a:t>
            </a:r>
            <a:r>
              <a:rPr lang="en-US" altLang="ko-KR" dirty="0" smtClean="0">
                <a:solidFill>
                  <a:schemeClr val="tx1"/>
                </a:solidFill>
              </a:rPr>
              <a:t>page</a:t>
            </a:r>
            <a:r>
              <a:rPr lang="ko-KR" altLang="en-US" dirty="0" smtClean="0">
                <a:solidFill>
                  <a:schemeClr val="tx1"/>
                </a:solidFill>
              </a:rPr>
              <a:t>와 같은 화면이 나타난다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7846"/>
          <a:stretch/>
        </p:blipFill>
        <p:spPr>
          <a:xfrm>
            <a:off x="1323972" y="3591099"/>
            <a:ext cx="8759366" cy="17207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789025" y="2380827"/>
            <a:ext cx="399011" cy="17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7268369">
            <a:off x="7117736" y="2988956"/>
            <a:ext cx="956037" cy="1685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0231" y="1152446"/>
            <a:ext cx="770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목 차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183113" y="2165133"/>
            <a:ext cx="38783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홈페이지 </a:t>
            </a:r>
            <a:r>
              <a:rPr lang="ko-KR" altLang="en-US" dirty="0" smtClean="0">
                <a:latin typeface="+mn-ea"/>
              </a:rPr>
              <a:t>화면 </a:t>
            </a:r>
            <a:r>
              <a:rPr lang="en-US" altLang="ko-KR" dirty="0" smtClean="0">
                <a:latin typeface="+mn-ea"/>
              </a:rPr>
              <a:t>&amp; </a:t>
            </a:r>
            <a:r>
              <a:rPr lang="ko-KR" altLang="en-US" dirty="0" smtClean="0">
                <a:latin typeface="+mn-ea"/>
              </a:rPr>
              <a:t>기능 </a:t>
            </a:r>
            <a:r>
              <a:rPr lang="ko-KR" altLang="en-US" dirty="0" smtClean="0">
                <a:latin typeface="+mn-ea"/>
              </a:rPr>
              <a:t>구상</a:t>
            </a:r>
            <a:endParaRPr lang="en-US" altLang="ko-KR" dirty="0" smtClean="0">
              <a:latin typeface="+mn-ea"/>
            </a:endParaRPr>
          </a:p>
          <a:p>
            <a:pPr algn="ctr"/>
            <a:endParaRPr lang="en-US" altLang="ko-KR" dirty="0" smtClean="0">
              <a:latin typeface="+mn-ea"/>
            </a:endParaRPr>
          </a:p>
          <a:p>
            <a:pPr marL="285750" indent="-285750" algn="ctr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홈페이지 화면 구현</a:t>
            </a:r>
            <a:r>
              <a:rPr lang="en-US" altLang="ko-KR" dirty="0" smtClean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9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10) </a:t>
            </a:r>
            <a:r>
              <a:rPr lang="en-US" altLang="ko-KR" dirty="0" err="1" smtClean="0"/>
              <a:t>Util_Admin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3"/>
          <a:stretch/>
        </p:blipFill>
        <p:spPr>
          <a:xfrm>
            <a:off x="1323972" y="1064029"/>
            <a:ext cx="8759366" cy="8113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5"/>
          <a:stretch/>
        </p:blipFill>
        <p:spPr>
          <a:xfrm>
            <a:off x="1323971" y="1595807"/>
            <a:ext cx="8759367" cy="45472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823960" y="2604271"/>
            <a:ext cx="2980114" cy="126946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en-US" altLang="ko-KR" dirty="0" err="1" smtClean="0">
                <a:solidFill>
                  <a:schemeClr val="tx1"/>
                </a:solidFill>
              </a:rPr>
              <a:t>Util</a:t>
            </a:r>
            <a:r>
              <a:rPr lang="en-US" altLang="ko-KR" dirty="0" smtClean="0">
                <a:solidFill>
                  <a:schemeClr val="tx1"/>
                </a:solidFill>
              </a:rPr>
              <a:t> -&gt; Admin(</a:t>
            </a:r>
            <a:r>
              <a:rPr lang="ko-KR" altLang="en-US" dirty="0" err="1" smtClean="0">
                <a:solidFill>
                  <a:schemeClr val="tx1"/>
                </a:solidFill>
              </a:rPr>
              <a:t>관리자계정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모든 게시물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삭제 가능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새로운 게시물 작성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"/>
          <a:stretch/>
        </p:blipFill>
        <p:spPr>
          <a:xfrm>
            <a:off x="1323970" y="1064029"/>
            <a:ext cx="8759368" cy="49626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10) </a:t>
            </a:r>
            <a:r>
              <a:rPr lang="en-US" altLang="ko-KR" dirty="0" err="1" smtClean="0"/>
              <a:t>Util_Archive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094807" y="1637607"/>
            <a:ext cx="1371600" cy="332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83385" y="2691553"/>
            <a:ext cx="3399905" cy="74991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en-US" altLang="ko-KR" dirty="0" err="1" smtClean="0">
                <a:solidFill>
                  <a:schemeClr val="tx1"/>
                </a:solidFill>
              </a:rPr>
              <a:t>Util</a:t>
            </a:r>
            <a:r>
              <a:rPr lang="en-US" altLang="ko-KR" dirty="0" smtClean="0">
                <a:solidFill>
                  <a:schemeClr val="tx1"/>
                </a:solidFill>
              </a:rPr>
              <a:t> -&gt; Archive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게시물 </a:t>
            </a:r>
            <a:r>
              <a:rPr lang="en-US" altLang="ko-KR" dirty="0" smtClean="0">
                <a:solidFill>
                  <a:schemeClr val="tx1"/>
                </a:solidFill>
              </a:rPr>
              <a:t>list(</a:t>
            </a:r>
            <a:r>
              <a:rPr lang="ko-KR" altLang="en-US" dirty="0" smtClean="0">
                <a:solidFill>
                  <a:schemeClr val="tx1"/>
                </a:solidFill>
              </a:rPr>
              <a:t>날짜순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67"/>
            <a:ext cx="8759364" cy="5064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 b="15755"/>
          <a:stretch/>
        </p:blipFill>
        <p:spPr>
          <a:xfrm>
            <a:off x="1323974" y="1945178"/>
            <a:ext cx="8759364" cy="41979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8666018" y="2094962"/>
            <a:ext cx="2980114" cy="69811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홈페이지 검색기능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게시물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1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66"/>
            <a:ext cx="8759364" cy="52802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078967"/>
            <a:ext cx="8759364" cy="4696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21"/>
          <a:stretch/>
        </p:blipFill>
        <p:spPr>
          <a:xfrm>
            <a:off x="1323974" y="3153951"/>
            <a:ext cx="8759364" cy="292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82890" y="2238043"/>
            <a:ext cx="3262746" cy="66465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게시물을 등록하려면 </a:t>
            </a:r>
            <a:r>
              <a:rPr lang="en-US" altLang="ko-KR" dirty="0" smtClean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해야함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Login</a:t>
            </a:r>
            <a:r>
              <a:rPr lang="ko-KR" altLang="en-US" dirty="0" smtClean="0">
                <a:solidFill>
                  <a:schemeClr val="tx1"/>
                </a:solidFill>
              </a:rPr>
              <a:t>하면 자동으로 </a:t>
            </a:r>
            <a:r>
              <a:rPr lang="en-US" altLang="ko-KR" dirty="0" smtClean="0">
                <a:solidFill>
                  <a:schemeClr val="tx1"/>
                </a:solidFill>
              </a:rPr>
              <a:t>home</a:t>
            </a:r>
            <a:r>
              <a:rPr lang="ko-KR" altLang="en-US" dirty="0" smtClean="0">
                <a:solidFill>
                  <a:schemeClr val="tx1"/>
                </a:solidFill>
              </a:rPr>
              <a:t>으로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86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67"/>
            <a:ext cx="8759364" cy="50641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67"/>
          <a:stretch/>
        </p:blipFill>
        <p:spPr>
          <a:xfrm>
            <a:off x="1323974" y="3513541"/>
            <a:ext cx="8759363" cy="12106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58546" y="2244592"/>
            <a:ext cx="1849582" cy="4321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비밀번호 변경하기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8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67"/>
            <a:ext cx="8759364" cy="50641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1"/>
          <a:stretch/>
        </p:blipFill>
        <p:spPr>
          <a:xfrm>
            <a:off x="1323975" y="1078967"/>
            <a:ext cx="8759363" cy="144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3"/>
          <a:stretch/>
        </p:blipFill>
        <p:spPr>
          <a:xfrm>
            <a:off x="1323974" y="2141825"/>
            <a:ext cx="8759364" cy="40012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308177" y="2867892"/>
            <a:ext cx="1550324" cy="39400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</a:rPr>
              <a:t>* Logout </a:t>
            </a:r>
            <a:r>
              <a:rPr lang="ko-KR" altLang="en-US" dirty="0" smtClean="0">
                <a:solidFill>
                  <a:schemeClr val="tx1"/>
                </a:solidFill>
              </a:rPr>
              <a:t>하기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1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감사합니다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0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n-ea"/>
              </a:rPr>
              <a:t>1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홈페이지 화면 </a:t>
            </a:r>
            <a:r>
              <a:rPr lang="en-US" altLang="ko-KR" sz="3200" dirty="0">
                <a:latin typeface="+mn-ea"/>
              </a:rPr>
              <a:t>&amp; </a:t>
            </a:r>
            <a:r>
              <a:rPr lang="ko-KR" altLang="en-US" sz="3200" dirty="0">
                <a:latin typeface="+mn-ea"/>
              </a:rPr>
              <a:t>기능 구상</a:t>
            </a:r>
            <a:r>
              <a:rPr lang="en-US" altLang="ko-KR" sz="3200" dirty="0">
                <a:latin typeface="+mn-ea"/>
              </a:rPr>
              <a:t> </a:t>
            </a:r>
            <a:endParaRPr lang="ko-KR" altLang="en-US" sz="32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4582" y="3635720"/>
            <a:ext cx="469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디즈니 애니메이션 관련 컨텐츠를 올리는 블로그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4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1) </a:t>
            </a:r>
            <a:r>
              <a:rPr lang="ko-KR" altLang="en-US" dirty="0" smtClean="0"/>
              <a:t>홈페이지 구상</a:t>
            </a:r>
            <a:r>
              <a:rPr lang="en-US" altLang="ko-KR" dirty="0" smtClean="0"/>
              <a:t>_</a:t>
            </a:r>
            <a:r>
              <a:rPr lang="ko-KR" altLang="en-US" dirty="0" smtClean="0"/>
              <a:t>화면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"/>
          <a:stretch/>
        </p:blipFill>
        <p:spPr>
          <a:xfrm>
            <a:off x="1320662" y="1160408"/>
            <a:ext cx="8704487" cy="52551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01050" y="3409950"/>
            <a:ext cx="3428999" cy="99059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Proto now </a:t>
            </a:r>
            <a:r>
              <a:rPr lang="ko-KR" altLang="en-US" dirty="0" smtClean="0">
                <a:solidFill>
                  <a:schemeClr val="tx1"/>
                </a:solidFill>
              </a:rPr>
              <a:t>프로그램 사용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홈페이지 </a:t>
            </a:r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  <a:r>
              <a:rPr lang="ko-KR" altLang="en-US" dirty="0" smtClean="0">
                <a:solidFill>
                  <a:schemeClr val="tx1"/>
                </a:solidFill>
              </a:rPr>
              <a:t>화면을 간략하게 구상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1) </a:t>
            </a:r>
            <a:r>
              <a:rPr lang="ko-KR" altLang="en-US" dirty="0" smtClean="0"/>
              <a:t>홈페이지 구상</a:t>
            </a:r>
            <a:r>
              <a:rPr lang="en-US" altLang="ko-KR" dirty="0" smtClean="0"/>
              <a:t>_</a:t>
            </a:r>
            <a:r>
              <a:rPr lang="ko-KR" altLang="en-US" dirty="0" smtClean="0"/>
              <a:t>기능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71"/>
            <a:ext cx="8791575" cy="52170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20125" y="3495675"/>
            <a:ext cx="3209924" cy="90487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SINVAS UML</a:t>
            </a:r>
            <a:r>
              <a:rPr lang="ko-KR" altLang="en-US" dirty="0" smtClean="0">
                <a:solidFill>
                  <a:schemeClr val="tx1"/>
                </a:solidFill>
              </a:rPr>
              <a:t>프로그램 사용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홈페이지에 필요한 기능 구상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+mn-ea"/>
              </a:rPr>
              <a:t>2) </a:t>
            </a:r>
            <a:r>
              <a:rPr lang="ko-KR" altLang="en-US" sz="3200" dirty="0">
                <a:latin typeface="+mn-ea"/>
              </a:rPr>
              <a:t>홈페이지 화면 </a:t>
            </a:r>
            <a:r>
              <a:rPr lang="ko-KR" altLang="en-US" sz="3200" dirty="0" smtClean="0">
                <a:latin typeface="+mn-ea"/>
              </a:rPr>
              <a:t>구현</a:t>
            </a:r>
            <a:r>
              <a:rPr lang="en-US" altLang="ko-KR" sz="3200" dirty="0" smtClean="0">
                <a:latin typeface="+mn-ea"/>
              </a:rPr>
              <a:t> 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00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66" y="365124"/>
            <a:ext cx="7232073" cy="31760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66" y="3541221"/>
            <a:ext cx="7232073" cy="30424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80656" y="1029246"/>
            <a:ext cx="3823853" cy="472316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* Header </a:t>
            </a:r>
            <a:r>
              <a:rPr lang="ko-KR" altLang="en-US" dirty="0" smtClean="0">
                <a:solidFill>
                  <a:schemeClr val="tx1"/>
                </a:solidFill>
              </a:rPr>
              <a:t>기능 소개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Home : Main Page</a:t>
            </a:r>
            <a:r>
              <a:rPr lang="ko-KR" altLang="en-US" sz="1600" dirty="0" smtClean="0">
                <a:solidFill>
                  <a:schemeClr val="tx1"/>
                </a:solidFill>
              </a:rPr>
              <a:t>로 이동함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Chat bot : </a:t>
            </a:r>
            <a:r>
              <a:rPr lang="ko-KR" altLang="en-US" sz="1600" dirty="0" smtClean="0">
                <a:solidFill>
                  <a:schemeClr val="tx1"/>
                </a:solidFill>
              </a:rPr>
              <a:t>인공지능활용 서비스 봇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Bookmark :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url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List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Blog : </a:t>
            </a:r>
            <a:r>
              <a:rPr lang="ko-KR" altLang="en-US" sz="1600" dirty="0" smtClean="0">
                <a:solidFill>
                  <a:schemeClr val="tx1"/>
                </a:solidFill>
              </a:rPr>
              <a:t>게시글올리기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en-US" altLang="ko-KR" sz="1600" dirty="0" smtClean="0">
                <a:solidFill>
                  <a:schemeClr val="tx1"/>
                </a:solidFill>
              </a:rPr>
              <a:t> Photo : </a:t>
            </a:r>
            <a:r>
              <a:rPr lang="ko-KR" altLang="en-US" sz="1600" dirty="0" smtClean="0">
                <a:solidFill>
                  <a:schemeClr val="tx1"/>
                </a:solidFill>
              </a:rPr>
              <a:t>사진 올리기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Polls : </a:t>
            </a:r>
            <a:r>
              <a:rPr lang="ko-KR" altLang="en-US" sz="1600" dirty="0" smtClean="0">
                <a:solidFill>
                  <a:schemeClr val="tx1"/>
                </a:solidFill>
              </a:rPr>
              <a:t>설문조사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Web Search 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크롤링</a:t>
            </a:r>
            <a:r>
              <a:rPr lang="ko-KR" altLang="en-US" sz="1600" dirty="0" smtClean="0">
                <a:solidFill>
                  <a:schemeClr val="tx1"/>
                </a:solidFill>
              </a:rPr>
              <a:t> 활용 네이버 검색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Add : bookmark/post/album/photo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Change : </a:t>
            </a:r>
            <a:r>
              <a:rPr lang="en-US" altLang="ko-KR" sz="1600" dirty="0">
                <a:solidFill>
                  <a:schemeClr val="tx1"/>
                </a:solidFill>
              </a:rPr>
              <a:t>bookmark/post/album/photo </a:t>
            </a:r>
            <a:r>
              <a:rPr lang="ko-KR" altLang="en-US" sz="1600" dirty="0" smtClean="0">
                <a:solidFill>
                  <a:schemeClr val="tx1"/>
                </a:solidFill>
              </a:rPr>
              <a:t>수정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Util</a:t>
            </a:r>
            <a:r>
              <a:rPr lang="en-US" altLang="ko-KR" sz="1600" dirty="0" smtClean="0">
                <a:solidFill>
                  <a:schemeClr val="tx1"/>
                </a:solidFill>
              </a:rPr>
              <a:t> : </a:t>
            </a:r>
            <a:r>
              <a:rPr lang="ko-KR" altLang="en-US" sz="1600" dirty="0" smtClean="0">
                <a:solidFill>
                  <a:schemeClr val="tx1"/>
                </a:solidFill>
              </a:rPr>
              <a:t>관리자 계정 </a:t>
            </a:r>
            <a:r>
              <a:rPr lang="en-US" altLang="ko-KR" sz="1600" dirty="0" smtClean="0">
                <a:solidFill>
                  <a:schemeClr val="tx1"/>
                </a:solidFill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</a:rPr>
              <a:t>게시물 전체 확인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Blog Search : </a:t>
            </a:r>
            <a:r>
              <a:rPr lang="ko-KR" altLang="en-US" sz="1600" dirty="0" smtClean="0">
                <a:solidFill>
                  <a:schemeClr val="tx1"/>
                </a:solidFill>
              </a:rPr>
              <a:t>홈페이지 검색기능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33900" y="292100"/>
            <a:ext cx="7304063" cy="365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4067176" y="474663"/>
            <a:ext cx="466724" cy="477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078971"/>
            <a:ext cx="8751051" cy="52170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71905" y="3076134"/>
            <a:ext cx="3766704" cy="90487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구글 </a:t>
            </a:r>
            <a:r>
              <a:rPr lang="en-US" altLang="ko-KR" dirty="0" err="1">
                <a:solidFill>
                  <a:schemeClr val="tx1"/>
                </a:solidFill>
              </a:rPr>
              <a:t>Chatbot</a:t>
            </a:r>
            <a:r>
              <a:rPr lang="en-US" altLang="ko-KR" dirty="0">
                <a:solidFill>
                  <a:schemeClr val="tx1"/>
                </a:solidFill>
              </a:rPr>
              <a:t> Builder</a:t>
            </a:r>
            <a:r>
              <a:rPr lang="ko-KR" altLang="en-US" dirty="0" smtClean="0">
                <a:solidFill>
                  <a:schemeClr val="tx1"/>
                </a:solidFill>
              </a:rPr>
              <a:t>활용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물어볼 질문들을 미리 학습시킴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78927" y="3076134"/>
            <a:ext cx="910936" cy="18699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97729" y="2824642"/>
            <a:ext cx="673331" cy="2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1078970"/>
            <a:ext cx="8742739" cy="5217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5"/>
          <a:stretch/>
        </p:blipFill>
        <p:spPr>
          <a:xfrm>
            <a:off x="1323973" y="4162790"/>
            <a:ext cx="8742739" cy="21332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3668" y="365124"/>
            <a:ext cx="2862739" cy="50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2) </a:t>
            </a:r>
            <a:r>
              <a:rPr lang="ko-KR" altLang="en-US" dirty="0" smtClean="0"/>
              <a:t>홈페이지 화면 구현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8641078" y="1631293"/>
            <a:ext cx="2851267" cy="6131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사용자가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북마크</a:t>
            </a:r>
            <a:r>
              <a:rPr lang="ko-KR" altLang="en-US" dirty="0" smtClean="0">
                <a:solidFill>
                  <a:schemeClr val="tx1"/>
                </a:solidFill>
              </a:rPr>
              <a:t> 목록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41078" y="5021684"/>
            <a:ext cx="2851267" cy="6131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* </a:t>
            </a:r>
            <a:r>
              <a:rPr lang="ko-KR" altLang="en-US" dirty="0" smtClean="0">
                <a:solidFill>
                  <a:schemeClr val="tx1"/>
                </a:solidFill>
              </a:rPr>
              <a:t>클릭하면 해당 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배지</Template>
  <TotalTime>688</TotalTime>
  <Words>331</Words>
  <Application>Microsoft Office PowerPoint</Application>
  <PresentationFormat>와이드스크린</PresentationFormat>
  <Paragraphs>78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휴먼매직체</vt:lpstr>
      <vt:lpstr>Arial</vt:lpstr>
      <vt:lpstr>Gill Sans MT</vt:lpstr>
      <vt:lpstr>Impact</vt:lpstr>
      <vt:lpstr>Badge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pc374</dc:creator>
  <cp:lastModifiedBy>pc374</cp:lastModifiedBy>
  <cp:revision>61</cp:revision>
  <dcterms:created xsi:type="dcterms:W3CDTF">2021-08-25T05:04:48Z</dcterms:created>
  <dcterms:modified xsi:type="dcterms:W3CDTF">2021-10-13T05:08:21Z</dcterms:modified>
</cp:coreProperties>
</file>